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73B379-3488-4D71-A902-F87F80D92FA1}" type="datetimeFigureOut">
              <a:rPr lang="nb-NO" smtClean="0"/>
              <a:t>19.12.2013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F5E58-F4AD-41CF-9B75-CBBA5EEEC4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19520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Plassholder for nota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dirty="0" smtClean="0">
              <a:ea typeface="ＭＳ Ｐゴシック" pitchFamily="34" charset="-128"/>
            </a:endParaRPr>
          </a:p>
        </p:txBody>
      </p:sp>
      <p:sp>
        <p:nvSpPr>
          <p:cNvPr id="16388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E0957FB-233E-49A2-A3F1-4EDBD157146B}" type="slidenum">
              <a:rPr lang="nb-NO" smtClean="0">
                <a:latin typeface="Calibri" pitchFamily="34" charset="0"/>
              </a:rPr>
              <a:pPr eaLnBrk="1" hangingPunct="1"/>
              <a:t>1</a:t>
            </a:fld>
            <a:endParaRPr lang="nb-NO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77D2-3809-4843-AD2A-5226D60A5B81}" type="datetimeFigureOut">
              <a:rPr lang="nb-NO" smtClean="0"/>
              <a:t>19.12.2013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B075-C197-498A-ABBE-E305187A20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751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77D2-3809-4843-AD2A-5226D60A5B81}" type="datetimeFigureOut">
              <a:rPr lang="nb-NO" smtClean="0"/>
              <a:t>19.12.2013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B075-C197-498A-ABBE-E305187A20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588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77D2-3809-4843-AD2A-5226D60A5B81}" type="datetimeFigureOut">
              <a:rPr lang="nb-NO" smtClean="0"/>
              <a:t>19.12.2013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B075-C197-498A-ABBE-E305187A20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915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77D2-3809-4843-AD2A-5226D60A5B81}" type="datetimeFigureOut">
              <a:rPr lang="nb-NO" smtClean="0"/>
              <a:t>19.12.2013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B075-C197-498A-ABBE-E305187A20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4588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77D2-3809-4843-AD2A-5226D60A5B81}" type="datetimeFigureOut">
              <a:rPr lang="nb-NO" smtClean="0"/>
              <a:t>19.12.2013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B075-C197-498A-ABBE-E305187A20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102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77D2-3809-4843-AD2A-5226D60A5B81}" type="datetimeFigureOut">
              <a:rPr lang="nb-NO" smtClean="0"/>
              <a:t>19.12.2013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B075-C197-498A-ABBE-E305187A20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66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77D2-3809-4843-AD2A-5226D60A5B81}" type="datetimeFigureOut">
              <a:rPr lang="nb-NO" smtClean="0"/>
              <a:t>19.12.2013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B075-C197-498A-ABBE-E305187A20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621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77D2-3809-4843-AD2A-5226D60A5B81}" type="datetimeFigureOut">
              <a:rPr lang="nb-NO" smtClean="0"/>
              <a:t>19.12.2013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B075-C197-498A-ABBE-E305187A20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224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77D2-3809-4843-AD2A-5226D60A5B81}" type="datetimeFigureOut">
              <a:rPr lang="nb-NO" smtClean="0"/>
              <a:t>19.12.2013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B075-C197-498A-ABBE-E305187A20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117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77D2-3809-4843-AD2A-5226D60A5B81}" type="datetimeFigureOut">
              <a:rPr lang="nb-NO" smtClean="0"/>
              <a:t>19.12.2013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B075-C197-498A-ABBE-E305187A20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193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177D2-3809-4843-AD2A-5226D60A5B81}" type="datetimeFigureOut">
              <a:rPr lang="nb-NO" smtClean="0"/>
              <a:t>19.12.2013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3B075-C197-498A-ABBE-E305187A20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2620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177D2-3809-4843-AD2A-5226D60A5B81}" type="datetimeFigureOut">
              <a:rPr lang="nb-NO" smtClean="0"/>
              <a:t>19.12.2013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3B075-C197-498A-ABBE-E305187A206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4695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sz="3200" dirty="0" smtClean="0">
                <a:latin typeface="Arail" charset="0"/>
                <a:ea typeface="ＭＳ Ｐゴシック" pitchFamily="34" charset="-128"/>
                <a:cs typeface="Arail" charset="0"/>
              </a:rPr>
              <a:t>PICO: Problemstilling      søkebegreper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176463" y="2268538"/>
            <a:ext cx="1841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endParaRPr lang="nb-NO" sz="2600"/>
          </a:p>
        </p:txBody>
      </p:sp>
      <p:graphicFrame>
        <p:nvGraphicFramePr>
          <p:cNvPr id="342020" name="Group 4"/>
          <p:cNvGraphicFramePr>
            <a:graphicFrameLocks noGrp="1"/>
          </p:cNvGraphicFramePr>
          <p:nvPr>
            <p:ph type="body" idx="1"/>
          </p:nvPr>
        </p:nvGraphicFramePr>
        <p:xfrm>
          <a:off x="971550" y="1460500"/>
          <a:ext cx="8085137" cy="3535363"/>
        </p:xfrm>
        <a:graphic>
          <a:graphicData uri="http://schemas.openxmlformats.org/drawingml/2006/table">
            <a:tbl>
              <a:tblPr/>
              <a:tblGrid>
                <a:gridCol w="2088327"/>
                <a:gridCol w="2160339"/>
                <a:gridCol w="1872294"/>
                <a:gridCol w="1964177"/>
              </a:tblGrid>
              <a:tr h="15177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EC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ea typeface="ＭＳ Ｐゴシック" charset="-128"/>
                        </a:rPr>
                        <a:t>Patient</a:t>
                      </a:r>
                      <a:r>
                        <a:rPr kumimoji="0" 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ea typeface="ＭＳ Ｐゴシック" charset="-128"/>
                        </a:rPr>
                        <a:t>/problem: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EC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ea typeface="ＭＳ Ｐゴシック" charset="-128"/>
                        </a:rPr>
                        <a:t>(Hvem/hva </a:t>
                      </a:r>
                      <a:br>
                        <a:rPr kumimoji="0" 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ea typeface="ＭＳ Ｐゴシック" charset="-128"/>
                        </a:rPr>
                      </a:br>
                      <a:r>
                        <a:rPr kumimoji="0" 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ea typeface="ＭＳ Ｐゴシック" charset="-128"/>
                        </a:rPr>
                        <a:t>handler det om, hvilken setting?)</a:t>
                      </a:r>
                    </a:p>
                  </a:txBody>
                  <a:tcPr marL="91444" marR="91444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EC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ea typeface="ＭＳ Ｐゴシック" charset="-128"/>
                        </a:rPr>
                        <a:t>Intervention</a:t>
                      </a:r>
                      <a:r>
                        <a:rPr kumimoji="0" 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ea typeface="ＭＳ Ｐゴシック" charset="-128"/>
                        </a:rPr>
                        <a:t> /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EC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ea typeface="ＭＳ Ｐゴシック" charset="-128"/>
                        </a:rPr>
                        <a:t>Exposure</a:t>
                      </a:r>
                      <a:endParaRPr kumimoji="0" lang="nb-N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pitchFamily="18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EC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ea typeface="ＭＳ Ｐゴシック" charset="-128"/>
                        </a:rPr>
                        <a:t>(Hvilke tiltak vurderes?)</a:t>
                      </a: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EC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ea typeface="ＭＳ Ｐゴシック" charset="-128"/>
                        </a:rPr>
                        <a:t>Comparison</a:t>
                      </a:r>
                      <a:r>
                        <a:rPr kumimoji="0" 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ea typeface="ＭＳ Ｐゴシック" charset="-128"/>
                        </a:rPr>
                        <a:t> </a:t>
                      </a:r>
                      <a:br>
                        <a:rPr kumimoji="0" 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ea typeface="ＭＳ Ｐゴシック" charset="-128"/>
                        </a:rPr>
                      </a:br>
                      <a:r>
                        <a:rPr kumimoji="0" 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ea typeface="ＭＳ Ｐゴシック" charset="-128"/>
                        </a:rPr>
                        <a:t>(evt. alternative tiltak)</a:t>
                      </a: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EC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ea typeface="ＭＳ Ｐゴシック" charset="-128"/>
                        </a:rPr>
                        <a:t>Outcome</a:t>
                      </a:r>
                      <a:endParaRPr kumimoji="0" lang="nb-N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eorgia" pitchFamily="18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EC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nb-NO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  <a:ea typeface="ＭＳ Ｐゴシック" charset="-128"/>
                        </a:rPr>
                        <a:t>(Hvilke resultat / utfall er av interesse?)</a:t>
                      </a: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ECE"/>
                    </a:solidFill>
                  </a:tcPr>
                </a:tc>
              </a:tr>
              <a:tr h="20175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ECE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026"/>
                        </a:solidFill>
                        <a:effectLst/>
                        <a:latin typeface="Georgia" pitchFamily="18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EC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026"/>
                        </a:solidFill>
                        <a:effectLst/>
                        <a:latin typeface="Georgia" pitchFamily="18" charset="0"/>
                        <a:ea typeface="ＭＳ Ｐゴシック" charset="-128"/>
                      </a:endParaRPr>
                    </a:p>
                  </a:txBody>
                  <a:tcPr marL="91444" marR="91444"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ECE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026"/>
                        </a:solidFill>
                        <a:effectLst/>
                        <a:latin typeface="Georgia" pitchFamily="18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EC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nb-NO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026"/>
                        </a:solidFill>
                        <a:effectLst/>
                        <a:latin typeface="Georgia" pitchFamily="18" charset="0"/>
                        <a:ea typeface="ＭＳ Ｐゴシック" charset="-128"/>
                      </a:endParaRP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EC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026"/>
                        </a:solidFill>
                        <a:effectLst/>
                        <a:latin typeface="Georgia" pitchFamily="18" charset="0"/>
                        <a:ea typeface="ＭＳ Ｐゴシック" charset="-128"/>
                      </a:endParaRP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09ECE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33026"/>
                        </a:solidFill>
                        <a:effectLst/>
                        <a:latin typeface="Georgia" pitchFamily="18" charset="0"/>
                        <a:ea typeface="ＭＳ Ｐゴシック" charset="-128"/>
                      </a:endParaRPr>
                    </a:p>
                  </a:txBody>
                  <a:tcPr marL="91444" marR="91444"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693738" y="1468438"/>
            <a:ext cx="0" cy="3527425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3094" name="Line 23"/>
          <p:cNvSpPr>
            <a:spLocks noChangeShapeType="1"/>
          </p:cNvSpPr>
          <p:nvPr/>
        </p:nvSpPr>
        <p:spPr bwMode="auto">
          <a:xfrm>
            <a:off x="1116013" y="5229225"/>
            <a:ext cx="7056437" cy="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3095" name="Text Box 22"/>
          <p:cNvSpPr txBox="1">
            <a:spLocks noChangeArrowheads="1"/>
          </p:cNvSpPr>
          <p:nvPr/>
        </p:nvSpPr>
        <p:spPr bwMode="auto">
          <a:xfrm>
            <a:off x="6350" y="2924175"/>
            <a:ext cx="67945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nb-NO" sz="2600">
                <a:solidFill>
                  <a:srgbClr val="800000"/>
                </a:solidFill>
              </a:rPr>
              <a:t>OR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4194175" y="5314950"/>
            <a:ext cx="8985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nb-NO" sz="2600">
                <a:solidFill>
                  <a:srgbClr val="800000"/>
                </a:solidFill>
              </a:rPr>
              <a:t>AND</a:t>
            </a:r>
          </a:p>
        </p:txBody>
      </p:sp>
      <p:sp>
        <p:nvSpPr>
          <p:cNvPr id="2" name="Pil mot venstre og høyre 1"/>
          <p:cNvSpPr/>
          <p:nvPr/>
        </p:nvSpPr>
        <p:spPr>
          <a:xfrm>
            <a:off x="4972021" y="765175"/>
            <a:ext cx="431800" cy="215900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120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Office-tema</vt:lpstr>
      <vt:lpstr>PICO: Problemstilling      søkebegreper</vt:lpstr>
    </vt:vector>
  </TitlesOfParts>
  <Company>Høgskolen i Vestfold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PICO: Problemstilling      søkebegreper</dc:title>
  <dc:creator>Anita Nordsteien</dc:creator>
  <cp:lastModifiedBy>Barbro Romstad</cp:lastModifiedBy>
  <cp:revision>1</cp:revision>
  <dcterms:created xsi:type="dcterms:W3CDTF">2013-08-20T11:53:49Z</dcterms:created>
  <dcterms:modified xsi:type="dcterms:W3CDTF">2013-12-19T07:56:57Z</dcterms:modified>
</cp:coreProperties>
</file>